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36219DB-7930-4853-914D-8294B324F65B}" type="datetimeFigureOut">
              <a:rPr lang="ru-RU" smtClean="0"/>
              <a:pPr/>
              <a:t>11.10.2010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9B29D61-B865-43A5-94A2-DDEC46860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Сложение натуральных чисел и его свойства</a:t>
            </a:r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endParaRPr lang="ru-RU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dd36efffaa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242887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Рисунок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500306"/>
            <a:ext cx="2571768" cy="391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Повторение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1. Как называются числа при сложении?</a:t>
            </a:r>
          </a:p>
          <a:p>
            <a:pPr marL="514350" indent="-514350">
              <a:buNone/>
            </a:pPr>
            <a:r>
              <a:rPr lang="ru-RU" dirty="0" smtClean="0"/>
              <a:t>2. Что называют суммой двух чисел?</a:t>
            </a:r>
          </a:p>
          <a:p>
            <a:pPr>
              <a:buNone/>
            </a:pPr>
            <a:r>
              <a:rPr lang="ru-RU" dirty="0" smtClean="0"/>
              <a:t>2. Свойство нуля при сложении.</a:t>
            </a:r>
          </a:p>
          <a:p>
            <a:pPr>
              <a:buNone/>
            </a:pPr>
            <a:r>
              <a:rPr lang="ru-RU" dirty="0" smtClean="0"/>
              <a:t>3. Свойство единицы при сложении.</a:t>
            </a:r>
          </a:p>
          <a:p>
            <a:pPr>
              <a:buNone/>
            </a:pPr>
            <a:r>
              <a:rPr lang="ru-RU" dirty="0" smtClean="0"/>
              <a:t>4. Переместительное свойство сложения</a:t>
            </a:r>
          </a:p>
          <a:p>
            <a:pPr>
              <a:buNone/>
            </a:pPr>
            <a:r>
              <a:rPr lang="ru-RU" dirty="0" smtClean="0"/>
              <a:t>5. Сочетательное свойство сложения.</a:t>
            </a:r>
          </a:p>
          <a:p>
            <a:pPr>
              <a:buNone/>
            </a:pPr>
            <a:r>
              <a:rPr lang="ru-RU" dirty="0" smtClean="0"/>
              <a:t>6. Как сложить числа с помощью координатного луча?</a:t>
            </a:r>
          </a:p>
          <a:p>
            <a:endParaRPr lang="ru-RU" dirty="0"/>
          </a:p>
        </p:txBody>
      </p:sp>
      <p:pic>
        <p:nvPicPr>
          <p:cNvPr id="4" name="Picture 4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3307946"/>
            <a:ext cx="2143108" cy="326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Арифметический диктант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sz="3500" dirty="0" smtClean="0"/>
              <a:t>1. 250 увеличьте на 17.</a:t>
            </a:r>
          </a:p>
          <a:p>
            <a:pPr marL="514350" indent="-514350">
              <a:buNone/>
            </a:pPr>
            <a:r>
              <a:rPr lang="ru-RU" sz="3500" dirty="0" smtClean="0"/>
              <a:t>2. Найдите сумму 56 и 44.</a:t>
            </a:r>
          </a:p>
          <a:p>
            <a:pPr marL="514350" indent="-514350">
              <a:buNone/>
            </a:pPr>
            <a:r>
              <a:rPr lang="ru-RU" sz="3500" dirty="0" smtClean="0"/>
              <a:t>3. Первое слагаемое 78, второе 9. Найдите их сумму.</a:t>
            </a:r>
          </a:p>
          <a:p>
            <a:pPr marL="514350" indent="-514350">
              <a:buNone/>
            </a:pPr>
            <a:r>
              <a:rPr lang="ru-RU" sz="3500" dirty="0" smtClean="0"/>
              <a:t>4. Первое число 16, оно на 13 меньше второго числа. Запишите второе число.</a:t>
            </a:r>
          </a:p>
          <a:p>
            <a:pPr marL="514350" indent="-514350">
              <a:buNone/>
            </a:pPr>
            <a:r>
              <a:rPr lang="ru-RU" sz="3500" dirty="0" smtClean="0"/>
              <a:t>5. 93 уменьшите на 30.</a:t>
            </a:r>
          </a:p>
          <a:p>
            <a:pPr marL="514350" indent="-514350">
              <a:buNone/>
            </a:pPr>
            <a:r>
              <a:rPr lang="ru-RU" sz="3500" dirty="0" smtClean="0"/>
              <a:t>6. На координатном луче отметили точку В(17). От нее отложили 5 единичных отрезков вправо. Запишите координату новой точки А(?).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Арифметический диктант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7. В одном районе 27 новых домов, это на 4 меньше, чем во втором. Сколько новых домов во втором районе?</a:t>
            </a:r>
          </a:p>
          <a:p>
            <a:pPr>
              <a:buNone/>
            </a:pPr>
            <a:r>
              <a:rPr lang="ru-RU" dirty="0" smtClean="0"/>
              <a:t>8. 99 плюс 11.</a:t>
            </a:r>
          </a:p>
          <a:p>
            <a:pPr>
              <a:buNone/>
            </a:pPr>
            <a:r>
              <a:rPr lang="ru-RU" dirty="0" smtClean="0"/>
              <a:t>9. К 420 прибавьте 51.</a:t>
            </a:r>
          </a:p>
          <a:p>
            <a:pPr>
              <a:buNone/>
            </a:pPr>
            <a:r>
              <a:rPr lang="ru-RU" dirty="0" smtClean="0"/>
              <a:t>10. Первое слагаемое 18. Сумма равна 25. Найдите второе слагаемое.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267,  100,  87,  29,  63,  22,  31,  110,  451,  7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Найдите значение выражения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/>
              <a:t>320 + 485 + 80 = </a:t>
            </a:r>
          </a:p>
          <a:p>
            <a:pPr>
              <a:buNone/>
            </a:pPr>
            <a:r>
              <a:rPr lang="ru-RU" sz="7200" dirty="0" smtClean="0"/>
              <a:t>                        =  </a:t>
            </a:r>
            <a:r>
              <a:rPr lang="ru-RU" sz="8800" b="1" dirty="0" smtClean="0">
                <a:solidFill>
                  <a:srgbClr val="FF0000"/>
                </a:solidFill>
              </a:rPr>
              <a:t>885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№ 213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1 тонна = 1000 кг</a:t>
            </a:r>
          </a:p>
          <a:p>
            <a:pPr>
              <a:buNone/>
            </a:pPr>
            <a:r>
              <a:rPr lang="ru-RU" sz="3600" b="1" dirty="0" smtClean="0"/>
              <a:t>1 </a:t>
            </a:r>
            <a:r>
              <a:rPr lang="ru-RU" sz="3600" b="1" dirty="0" err="1" smtClean="0"/>
              <a:t>ц</a:t>
            </a:r>
            <a:r>
              <a:rPr lang="ru-RU" sz="3600" b="1" dirty="0" smtClean="0"/>
              <a:t>           = 100 кг</a:t>
            </a:r>
          </a:p>
          <a:p>
            <a:pPr>
              <a:buNone/>
            </a:pPr>
            <a:r>
              <a:rPr lang="ru-RU" sz="3600" b="1" dirty="0" smtClean="0"/>
              <a:t>1 кг         = 1000 г</a:t>
            </a:r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1 км   = 1 000 м</a:t>
            </a:r>
          </a:p>
          <a:p>
            <a:pPr>
              <a:buNone/>
            </a:pPr>
            <a:r>
              <a:rPr lang="ru-RU" sz="3600" b="1" dirty="0" smtClean="0"/>
              <a:t> 1 м     = 100 см</a:t>
            </a:r>
          </a:p>
          <a:p>
            <a:pPr>
              <a:buNone/>
            </a:pPr>
            <a:r>
              <a:rPr lang="ru-RU" sz="3600" b="1" dirty="0" smtClean="0"/>
              <a:t> 1 дм  =  10 см</a:t>
            </a:r>
          </a:p>
          <a:p>
            <a:pPr>
              <a:buNone/>
            </a:pPr>
            <a:r>
              <a:rPr lang="ru-RU" sz="3600" b="1" dirty="0" smtClean="0"/>
              <a:t> 1 см   = 10 мм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Задание на дом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/>
              <a:t>                   № 230, 231, </a:t>
            </a:r>
          </a:p>
          <a:p>
            <a:pPr>
              <a:buNone/>
            </a:pPr>
            <a:r>
              <a:rPr lang="ru-RU" sz="5400" b="1" dirty="0" smtClean="0"/>
              <a:t>                   № 228 </a:t>
            </a:r>
            <a:r>
              <a:rPr lang="ru-RU" sz="3600" b="1" dirty="0" smtClean="0"/>
              <a:t>(разобрать</a:t>
            </a:r>
          </a:p>
          <a:p>
            <a:pPr>
              <a:buNone/>
            </a:pPr>
            <a:r>
              <a:rPr lang="ru-RU" sz="3600" b="1" dirty="0" smtClean="0"/>
              <a:t>                                                по учебнику) </a:t>
            </a:r>
          </a:p>
          <a:p>
            <a:pPr>
              <a:buNone/>
            </a:pPr>
            <a:r>
              <a:rPr lang="ru-RU" sz="3600" b="1" dirty="0" smtClean="0"/>
              <a:t>                    </a:t>
            </a:r>
          </a:p>
          <a:p>
            <a:pPr>
              <a:buNone/>
            </a:pPr>
            <a:r>
              <a:rPr lang="ru-RU" sz="3600" b="1" dirty="0" smtClean="0"/>
              <a:t>                           </a:t>
            </a:r>
            <a:r>
              <a:rPr lang="ru-RU" sz="5400" b="1" dirty="0" smtClean="0">
                <a:solidFill>
                  <a:srgbClr val="FF0000"/>
                </a:solidFill>
              </a:rPr>
              <a:t> Желаю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                            успехов!!!</a:t>
            </a:r>
          </a:p>
          <a:p>
            <a:pPr>
              <a:buNone/>
            </a:pPr>
            <a:endParaRPr lang="ru-RU" sz="3600" b="1" dirty="0"/>
          </a:p>
        </p:txBody>
      </p:sp>
      <p:pic>
        <p:nvPicPr>
          <p:cNvPr id="4" name="Picture 4" descr="dd36efffaa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85720" y="2118164"/>
            <a:ext cx="2643205" cy="43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40</TotalTime>
  <Words>286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Литейная</vt:lpstr>
      <vt:lpstr>Сложение натуральных чисел и его свойства </vt:lpstr>
      <vt:lpstr>Повторение</vt:lpstr>
      <vt:lpstr>Арифметический диктант</vt:lpstr>
      <vt:lpstr>Арифметический диктант</vt:lpstr>
      <vt:lpstr>Найдите значение выражения</vt:lpstr>
      <vt:lpstr>№ 213</vt:lpstr>
      <vt:lpstr>Задание на дом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натуральных чисел и его свойства</dc:title>
  <dc:creator>Катя</dc:creator>
  <cp:lastModifiedBy>Катя</cp:lastModifiedBy>
  <cp:revision>8</cp:revision>
  <dcterms:created xsi:type="dcterms:W3CDTF">2010-10-10T12:31:21Z</dcterms:created>
  <dcterms:modified xsi:type="dcterms:W3CDTF">2010-10-11T02:29:50Z</dcterms:modified>
</cp:coreProperties>
</file>